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sldIdLst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yna Zhygimont" initials="IZ" lastIdx="7" clrIdx="0">
    <p:extLst>
      <p:ext uri="{19B8F6BF-5375-455C-9EA6-DF929625EA0E}">
        <p15:presenceInfo xmlns:p15="http://schemas.microsoft.com/office/powerpoint/2012/main" userId="S-1-5-21-1854091618-3438418121-2834575347-11792" providerId="AD"/>
      </p:ext>
    </p:extLst>
  </p:cmAuthor>
  <p:cmAuthor id="2" name="Theresa Schroder" initials="TS" lastIdx="3" clrIdx="1">
    <p:extLst>
      <p:ext uri="{19B8F6BF-5375-455C-9EA6-DF929625EA0E}">
        <p15:presenceInfo xmlns:p15="http://schemas.microsoft.com/office/powerpoint/2012/main" userId="S-1-5-21-1854091618-3438418121-2834575347-118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AD1"/>
    <a:srgbClr val="504B40"/>
    <a:srgbClr val="7F7664"/>
    <a:srgbClr val="96B9C4"/>
    <a:srgbClr val="D4D4D4"/>
    <a:srgbClr val="602D2C"/>
    <a:srgbClr val="A58455"/>
    <a:srgbClr val="B78C30"/>
    <a:srgbClr val="85969F"/>
    <a:srgbClr val="24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0"/>
    <p:restoredTop sz="94626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82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AA00E-0AB5-6F46-9D20-008E7D009A5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F6BDA-26B5-584E-85B5-580D4CB2C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4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6BDA-26B5-584E-85B5-580D4CB2C7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4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BF31C-A971-D540-977B-299B55B5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E274E-D18E-0046-9479-03F0DE8E2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88C1A-5521-5940-B3B3-23F24545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 smtClean="0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892D5-A01D-C749-8115-AE6CAECE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ALBERTA SECURITIES COMMISSION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4BE85-FDA7-9E40-BC8E-80A26A65A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B1C2-63FD-EE40-8434-31C26AE9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4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64C667-7A51-4F4A-85CB-6DF7911AC34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35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6A7EFC-FF7E-7342-A769-1266E6E7691D}"/>
              </a:ext>
            </a:extLst>
          </p:cNvPr>
          <p:cNvSpPr txBox="1"/>
          <p:nvPr userDrawn="1"/>
        </p:nvSpPr>
        <p:spPr>
          <a:xfrm>
            <a:off x="2381794" y="3044280"/>
            <a:ext cx="7428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0851BC-6B5E-6140-BB58-5379C7CB780F}"/>
              </a:ext>
            </a:extLst>
          </p:cNvPr>
          <p:cNvCxnSpPr/>
          <p:nvPr userDrawn="1"/>
        </p:nvCxnSpPr>
        <p:spPr>
          <a:xfrm>
            <a:off x="4850675" y="2743200"/>
            <a:ext cx="2490651" cy="0"/>
          </a:xfrm>
          <a:prstGeom prst="line">
            <a:avLst/>
          </a:prstGeom>
          <a:ln w="19050">
            <a:solidFill>
              <a:srgbClr val="B78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F78EA-9655-6E4C-893F-715D6B88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DATE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48A5AB5-00BC-984E-8C70-497B163A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ALBERTA SECURITIES COMMISSION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190FE40-29DD-AD4C-8FBB-41272BB6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37B1C2-63FD-EE40-8434-31C26AE9C3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7B3FE-0703-3543-9F6C-233BD5B92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4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64C667-7A51-4F4A-85CB-6DF7911AC34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35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F8AA75-6397-3D49-9B95-F4EA1C0D72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8987" y="5204844"/>
            <a:ext cx="1134023" cy="6888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6A7EFC-FF7E-7342-A769-1266E6E7691D}"/>
              </a:ext>
            </a:extLst>
          </p:cNvPr>
          <p:cNvSpPr txBox="1"/>
          <p:nvPr userDrawn="1"/>
        </p:nvSpPr>
        <p:spPr>
          <a:xfrm>
            <a:off x="2381794" y="3044280"/>
            <a:ext cx="7428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1A06BC-775A-DD42-B31D-41085BDE0C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5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BF31C-A971-D540-977B-299B55B5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E274E-D18E-0046-9479-03F0DE8E2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53549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88C1A-5521-5940-B3B3-23F24545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 smtClean="0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892D5-A01D-C749-8115-AE6CAECE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ALBERTA SECURITIES COMMISSION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4BE85-FDA7-9E40-BC8E-80A26A65A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B1C2-63FD-EE40-8434-31C26AE9C3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FD8DED-71D4-3044-B5D3-2914D92842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01163" y="4249738"/>
            <a:ext cx="2052637" cy="19415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5811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32A1-334E-AD45-B7C7-9B441A3B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4012" cy="12168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F0E68-7A73-7E48-B5E2-3A7E372EB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2057400"/>
            <a:ext cx="7773988" cy="380365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C216F-07D7-F540-BF95-20A073D35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50128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3E6C8-7642-BC4F-96B9-E944C58E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 smtClean="0"/>
              <a:t>DATE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B04E6-6075-534D-AEF6-2406E7B1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ALBERTA SECURITIES COMMISSION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367B5-9FF2-6C4A-A99A-F59F196C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B1C2-63FD-EE40-8434-31C26AE9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5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054D2-4954-7F4C-B6C1-8F5E1C95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B2F0A-DDF8-B54C-A4C8-2A358E18F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78C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02246-62CF-A84F-BCCA-50134FC1C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45F6BE-CC3D-3A4E-9CA9-ABDB3FC15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78C3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EBD2CE-B54E-3B4A-A9D1-B727690AD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355A0-5EE2-E54E-9443-4DEA376BD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 smtClean="0"/>
              <a:t>DATE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342784-B911-5F42-8364-4E695433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ALBERTA SECURITIES COMMISSION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CBDB2-440F-7F4C-AB91-7E1FD7CD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B1C2-63FD-EE40-8434-31C26AE9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5C8F-4FDA-8447-9200-59459468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6702C-549E-C94D-9D30-666EB32D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 smtClean="0"/>
              <a:t>DATE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9DBD7-8AE9-E64A-BB0C-54A98EF2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ALBERTA SECURITIES COMMISSION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9A2E4-8BC8-7B4A-998A-845792B5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B1C2-63FD-EE40-8434-31C26AE9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1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32A1-334E-AD45-B7C7-9B441A3B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1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F0E68-7A73-7E48-B5E2-3A7E372EB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C216F-07D7-F540-BF95-20A073D35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3E6C8-7642-BC4F-96B9-E944C58E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 smtClean="0"/>
              <a:t>DATE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B04E6-6075-534D-AEF6-2406E7B1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ALBERTA SECURITIES COMMISSION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367B5-9FF2-6C4A-A99A-F59F196C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B1C2-63FD-EE40-8434-31C26AE9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9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0987-6822-EC45-AB59-FCFF1054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14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C77AD9-7F83-8246-975E-1DD4DE194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6BFFC-A07B-3645-8C03-35B5D3F00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E19AD-49C3-5942-8A02-73DF645B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 smtClean="0"/>
              <a:t>DATE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74454-B5F5-F649-BB48-9E17B5C9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ALBERTA SECURITIES COMMISSION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A4A61-69AA-654C-AB26-7858F173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B1C2-63FD-EE40-8434-31C26AE9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3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0848-4B66-FC46-B986-D089E3F4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C01FF-DE82-8F4D-B1C8-BC3595E3A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9A613-1CFC-874F-BE79-9DA0E5B93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 smtClean="0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F062E-65AC-BB40-A65B-A5E53023D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ALBERTA SECURITIES COMMISSION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B47D2-8736-E748-A58C-932D883E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B1C2-63FD-EE40-8434-31C26AE9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63520-FED9-0D41-AB8B-02A137EF2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DF27A-E095-3B4F-854E-D56DAADBD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A46D9-4E3F-1B41-964D-7BBD66843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 smtClean="0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F3023-1CBA-E844-93B3-B5925599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ALBERTA SECURITIES COMMISSION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3567C-0F5E-254F-9C9E-B080B08B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B1C2-63FD-EE40-8434-31C26AE9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2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DAE1B3-9EEA-7745-9E50-222F3B56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C8FE3-479D-A644-8F55-4AC2608DA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F8B43-F398-214E-B3E8-1F2398CD6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5BC8C-61A2-AE46-AE1A-5C1F6C80B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ALBERTA SECURITIES COMMISSION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CBB15-276C-CD44-840A-DC4092745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B1C2-63FD-EE40-8434-31C26AE9C3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12CD0C-99D1-9948-AC68-1F5CA4196A87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65819"/>
            <a:ext cx="10515600" cy="0"/>
          </a:xfrm>
          <a:prstGeom prst="line">
            <a:avLst/>
          </a:prstGeom>
          <a:ln w="19050">
            <a:solidFill>
              <a:srgbClr val="B78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3B9F992-2FFD-884D-B809-03999743283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55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2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6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55" r:id="rId10"/>
    <p:sldLayoutId id="214748366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435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mailto:New.economy@asc.ca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847743" y="2327321"/>
            <a:ext cx="3541713" cy="2769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>
                <a:hlinkClick r:id="rId6"/>
              </a:rPr>
              <a:t>New.Economy@asc.ca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ALBERTA SECURITIES COMMISSION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B1C2-63FD-EE40-8434-31C26AE9C35E}" type="slidenum">
              <a:rPr lang="en-US" smtClean="0"/>
              <a:t>1</a:t>
            </a:fld>
            <a:endParaRPr lang="en-US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r="14719"/>
          <a:stretch>
            <a:fillRect/>
          </a:stretch>
        </p:blipFill>
        <p:spPr>
          <a:xfrm>
            <a:off x="644281" y="2219124"/>
            <a:ext cx="7051919" cy="4110149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281" y="112575"/>
            <a:ext cx="10709519" cy="2462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4206" y="201963"/>
            <a:ext cx="1546188" cy="19359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7743" y="5602310"/>
            <a:ext cx="1553593" cy="6998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2536" y="5727094"/>
            <a:ext cx="810838" cy="384081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27300" y="55362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5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hart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35060"/>
      </a:accent1>
      <a:accent2>
        <a:srgbClr val="B68B2F"/>
      </a:accent2>
      <a:accent3>
        <a:srgbClr val="58595B"/>
      </a:accent3>
      <a:accent4>
        <a:srgbClr val="939597"/>
      </a:accent4>
      <a:accent5>
        <a:srgbClr val="D3D3D3"/>
      </a:accent5>
      <a:accent6>
        <a:srgbClr val="96B9C3"/>
      </a:accent6>
      <a:hlink>
        <a:srgbClr val="0527C5"/>
      </a:hlink>
      <a:folHlink>
        <a:srgbClr val="8D6F2F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 Presentation" id="{344BAB02-BD92-CB4A-9F38-99BCE868DCF5}" vid="{FE311802-7AAA-4147-A23B-EEAEB566B1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9E850129E434488D5FE1744287BB5" ma:contentTypeVersion="0" ma:contentTypeDescription="Create a new document." ma:contentTypeScope="" ma:versionID="2702fe61fada0d5373933aa5a824cab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A7A12A-6E99-483C-9102-22945C8371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95F629-E1F8-478C-87CE-6A0C640F1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6346053-D84F-428E-B70E-738EA42A7AC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ASC Presentation</Template>
  <TotalTime>6495</TotalTime>
  <Words>6</Words>
  <Application>Microsoft Office PowerPoint</Application>
  <PresentationFormat>Widescreen</PresentationFormat>
  <Paragraphs>4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Alberta Securities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Schroder</dc:creator>
  <cp:lastModifiedBy>Theresa Schroder</cp:lastModifiedBy>
  <cp:revision>33</cp:revision>
  <dcterms:created xsi:type="dcterms:W3CDTF">2019-02-12T20:22:53Z</dcterms:created>
  <dcterms:modified xsi:type="dcterms:W3CDTF">2020-10-26T22:25:57Z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0x01010093E9E850129E434488D5FE1744287BB5</vt:lpwstr>
  </property>
</Properties>
</file>